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1"/>
    <p:restoredTop sz="94684"/>
  </p:normalViewPr>
  <p:slideViewPr>
    <p:cSldViewPr snapToGrid="0" snapToObjects="1">
      <p:cViewPr varScale="1">
        <p:scale>
          <a:sx n="126" d="100"/>
          <a:sy n="126" d="100"/>
        </p:scale>
        <p:origin x="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2020-04-29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avfallsverige.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438838"/>
            <a:ext cx="9144000" cy="395269"/>
          </a:xfrm>
        </p:spPr>
        <p:txBody>
          <a:bodyPr/>
          <a:lstStyle/>
          <a:p>
            <a:r>
              <a:rPr lang="sv-SE" dirty="0"/>
              <a:t>Rapport 2020:09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System för trådlös övervakning av temperatur vid lagring av avfallsbränsle/ biobränsle och kompost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xmlns="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24000" y="28341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Mars 2020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xmlns="" id="{FEE8CE5F-2C8E-B343-8E92-8C4C54CDFA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802" t="692" b="1284"/>
          <a:stretch/>
        </p:blipFill>
        <p:spPr>
          <a:xfrm>
            <a:off x="7971691" y="926122"/>
            <a:ext cx="3704372" cy="5169877"/>
          </a:xfr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xmlns="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32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xmlns="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Mikael Stålhandske, </a:t>
            </a:r>
            <a:r>
              <a:rPr lang="sv-SE" dirty="0" err="1">
                <a:solidFill>
                  <a:schemeClr val="tx1"/>
                </a:solidFill>
              </a:rPr>
              <a:t>Nerthuslight</a:t>
            </a:r>
            <a:r>
              <a:rPr lang="sv-SE" dirty="0">
                <a:solidFill>
                  <a:schemeClr val="tx1"/>
                </a:solidFill>
              </a:rPr>
              <a:t> and design AB, Peter Andersson, PA </a:t>
            </a:r>
            <a:r>
              <a:rPr lang="sv-SE" dirty="0" err="1">
                <a:solidFill>
                  <a:schemeClr val="tx1"/>
                </a:solidFill>
              </a:rPr>
              <a:t>Mechatronics</a:t>
            </a:r>
            <a:r>
              <a:rPr lang="sv-SE" dirty="0">
                <a:solidFill>
                  <a:schemeClr val="tx1"/>
                </a:solidFill>
              </a:rPr>
              <a:t> AB, Louise Larsson, Borås Energi och miljö AB och Lisa Rydell, AFRY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Mikael Stålhandske, </a:t>
            </a:r>
            <a:r>
              <a:rPr lang="sv-SE" sz="2000" dirty="0" err="1">
                <a:solidFill>
                  <a:schemeClr val="tx1"/>
                </a:solidFill>
              </a:rPr>
              <a:t>Nethuslight</a:t>
            </a:r>
            <a:r>
              <a:rPr lang="sv-SE" sz="2000" dirty="0">
                <a:solidFill>
                  <a:schemeClr val="tx1"/>
                </a:solidFill>
              </a:rPr>
              <a:t> and design AB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 avfallsanläggning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sv-SE" sz="2200" b="1" dirty="0"/>
              <a:t>Varför bränder i upplag?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Beror ofta på självantändning.</a:t>
            </a:r>
            <a:br>
              <a:rPr lang="sv-SE" sz="2200" dirty="0"/>
            </a:br>
            <a:r>
              <a:rPr lang="sv-SE" sz="2200" dirty="0"/>
              <a:t>Denna risk ökar då materialet lagras under längre tid eftersom temperaturen i högarna ökar när materialet bryts ned </a:t>
            </a:r>
          </a:p>
          <a:p>
            <a:pPr>
              <a:lnSpc>
                <a:spcPct val="110000"/>
              </a:lnSpc>
            </a:pPr>
            <a:endParaRPr lang="sv-SE" sz="2200" dirty="0"/>
          </a:p>
          <a:p>
            <a:pPr>
              <a:lnSpc>
                <a:spcPct val="110000"/>
              </a:lnSpc>
            </a:pPr>
            <a:r>
              <a:rPr lang="sv-SE" sz="2200" b="1" dirty="0"/>
              <a:t>Syfte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Ta fram hjälpmedel för verksamhetsutövare att kontrollera och övervaka temperatur i avfall- och biobränsleupplag samt komposthögar över tid</a:t>
            </a:r>
          </a:p>
          <a:p>
            <a:pPr>
              <a:lnSpc>
                <a:spcPct val="110000"/>
              </a:lnSpc>
            </a:pPr>
            <a:endParaRPr lang="sv-SE" sz="2200" dirty="0"/>
          </a:p>
          <a:p>
            <a:pPr>
              <a:lnSpc>
                <a:spcPct val="110000"/>
              </a:lnSpc>
            </a:pPr>
            <a:r>
              <a:rPr lang="sv-SE" sz="2200" b="1" dirty="0"/>
              <a:t>Mål</a:t>
            </a:r>
          </a:p>
          <a:p>
            <a:pPr>
              <a:lnSpc>
                <a:spcPct val="110000"/>
              </a:lnSpc>
            </a:pPr>
            <a:r>
              <a:rPr lang="sv-SE" sz="2200" dirty="0"/>
              <a:t>Ta fram ett system som kan utföra kontinuerlig temperaturövervakning, samt se för och nackdelar med trådlös övervakning 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A2ED00D0-72B5-014D-AE35-B394167EE33E}"/>
              </a:ext>
            </a:extLst>
          </p:cNvPr>
          <p:cNvSpPr txBox="1"/>
          <p:nvPr/>
        </p:nvSpPr>
        <p:spPr>
          <a:xfrm>
            <a:off x="7941734" y="720422"/>
            <a:ext cx="3523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>
                <a:solidFill>
                  <a:schemeClr val="tx2"/>
                </a:solidFill>
              </a:rPr>
              <a:t>Signaler mellan sensorer och insamlingsenhet</a:t>
            </a:r>
          </a:p>
        </p:txBody>
      </p:sp>
      <p:pic>
        <p:nvPicPr>
          <p:cNvPr id="11" name="Platshållare för bild 10" descr="En bild som visar objekt, klocka&#10;&#10;Automatiskt genererad beskrivning">
            <a:extLst>
              <a:ext uri="{FF2B5EF4-FFF2-40B4-BE49-F238E27FC236}">
                <a16:creationId xmlns:a16="http://schemas.microsoft.com/office/drawing/2014/main" xmlns="" id="{B7D090FB-6C50-E54F-9ABA-7AD9B9D718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06" r="1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</p:spPr>
        <p:txBody>
          <a:bodyPr anchor="ctr">
            <a:normAutofit/>
          </a:bodyPr>
          <a:lstStyle/>
          <a:p>
            <a:r>
              <a:rPr lang="sv-SE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079" y="1150173"/>
            <a:ext cx="7008123" cy="42582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Det går att konstruera en sändare som mäter temperatur kontinuerligt över ett upplag bestående av avfall, bio- </a:t>
            </a:r>
            <a:br>
              <a:rPr lang="sv-SE" sz="1800" dirty="0"/>
            </a:br>
            <a:r>
              <a:rPr lang="sv-SE" sz="1800" dirty="0"/>
              <a:t>och kompostmaterial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Förstudie 2 visade möjliga avstånd mellan sändare och mottagare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Flis hade längst avstånd om 20 meter</a:t>
            </a:r>
          </a:p>
        </p:txBody>
      </p:sp>
      <p:pic>
        <p:nvPicPr>
          <p:cNvPr id="6" name="Platshållare för bild 5" descr="En bild som visar inomhus, bord, sitter, dator&#10;&#10;Automatiskt genererad beskrivning">
            <a:extLst>
              <a:ext uri="{FF2B5EF4-FFF2-40B4-BE49-F238E27FC236}">
                <a16:creationId xmlns:a16="http://schemas.microsoft.com/office/drawing/2014/main" xmlns="" id="{AD0A05BC-0AF9-B543-AEA4-6536FA700E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88" t="1" r="4103" b="1"/>
          <a:stretch/>
        </p:blipFill>
        <p:spPr>
          <a:xfrm>
            <a:off x="7388848" y="1787583"/>
            <a:ext cx="4005861" cy="3149478"/>
          </a:xfrm>
          <a:noFill/>
        </p:spPr>
      </p:pic>
      <p:pic>
        <p:nvPicPr>
          <p:cNvPr id="10" name="Bildobjekt 9" descr="En bild som visar skärmbild&#10;&#10;Automatiskt genererad beskrivning">
            <a:extLst>
              <a:ext uri="{FF2B5EF4-FFF2-40B4-BE49-F238E27FC236}">
                <a16:creationId xmlns:a16="http://schemas.microsoft.com/office/drawing/2014/main" xmlns="" id="{E8ABA185-2E18-344D-9EBF-1AA70F70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91" y="2972555"/>
            <a:ext cx="4678004" cy="29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189706"/>
            <a:ext cx="7008123" cy="46006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Resultatet från rapporten visar att det går att konstruera ett system som mäter temperatur kontinuerligt i ett flertal sammankopplade punkter i ett upplag bestående av avfall, biomaterial och kompostmaterial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Den kortaste vägen till en användbar produkt bedöms vara inom lagring av flis, bark och krossat trämaterial</a:t>
            </a:r>
          </a:p>
          <a:p>
            <a:endParaRPr lang="sv-SE" sz="1600" dirty="0"/>
          </a:p>
          <a:p>
            <a:endParaRPr lang="sv-SE" sz="1600" dirty="0"/>
          </a:p>
          <a:p>
            <a:r>
              <a:rPr lang="sv-SE" b="1" dirty="0"/>
              <a:t>Fortsättning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Optimera systemet så det kan användas av verksamhetsutövare främst avseende utplacering och utsortering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Underlätta användning genom system för visualisering</a:t>
            </a:r>
            <a:r>
              <a:rPr lang="sv-SE" sz="1400" dirty="0"/>
              <a:t>		</a:t>
            </a:r>
            <a:endParaRPr lang="sv-SE" dirty="0"/>
          </a:p>
        </p:txBody>
      </p:sp>
      <p:pic>
        <p:nvPicPr>
          <p:cNvPr id="8" name="Platshållare för bild 7" descr="En bild som visar utomhus, person, barn, berg&#10;&#10;Automatiskt genererad beskrivning">
            <a:extLst>
              <a:ext uri="{FF2B5EF4-FFF2-40B4-BE49-F238E27FC236}">
                <a16:creationId xmlns:a16="http://schemas.microsoft.com/office/drawing/2014/main" xmlns="" id="{9A038EA7-9EC4-4243-86F0-859A95DCD2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782" r="15947"/>
          <a:stretch/>
        </p:blipFill>
        <p:spPr>
          <a:xfrm>
            <a:off x="7829277" y="0"/>
            <a:ext cx="3632254" cy="3387538"/>
          </a:xfrm>
        </p:spPr>
      </p:pic>
      <p:pic>
        <p:nvPicPr>
          <p:cNvPr id="10" name="Bildobjekt 9" descr="En bild som visar utomhus, man, barn, berg&#10;&#10;Automatiskt genererad beskrivning">
            <a:extLst>
              <a:ext uri="{FF2B5EF4-FFF2-40B4-BE49-F238E27FC236}">
                <a16:creationId xmlns:a16="http://schemas.microsoft.com/office/drawing/2014/main" xmlns="" id="{A84104DC-1F0A-DC4E-95B2-DFBD55D6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277" y="3665042"/>
            <a:ext cx="4049522" cy="30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Johan </a:t>
            </a:r>
            <a:r>
              <a:rPr lang="sv-SE" kern="0" dirty="0" err="1"/>
              <a:t>Fagerqvist</a:t>
            </a:r>
            <a:r>
              <a:rPr lang="sv-SE" kern="0" dirty="0"/>
              <a:t>, rådgivare för deponerings- och avfallsanläggningar</a:t>
            </a:r>
          </a:p>
          <a:p>
            <a:r>
              <a:rPr lang="sv-SE" kern="0" dirty="0"/>
              <a:t>Tel. 040- 35 66 24, </a:t>
            </a:r>
            <a:r>
              <a:rPr lang="sv-SE" kern="0" dirty="0" err="1"/>
              <a:t>e-post:johan.fagerqvist@avfallsverige.se</a:t>
            </a:r>
            <a:endParaRPr lang="sv-SE" kern="0" dirty="0"/>
          </a:p>
          <a:p>
            <a:endParaRPr lang="sv-SE" kern="0" dirty="0"/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xmlns="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207</Words>
  <Application>Microsoft Macintosh PowerPoint</Application>
  <PresentationFormat>Bredbild</PresentationFormat>
  <Paragraphs>39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Calibri</vt:lpstr>
      <vt:lpstr>Georgia</vt:lpstr>
      <vt:lpstr>Arial</vt:lpstr>
      <vt:lpstr>AvfallSverige-mall</vt:lpstr>
      <vt:lpstr>System för trådlös övervakning av temperatur vid lagring av avfallsbränsle/ biobränsle och kompost</vt:lpstr>
      <vt:lpstr>PowerPoint-presentation</vt:lpstr>
      <vt:lpstr>Bakgrund</vt:lpstr>
      <vt:lpstr>Resultat</vt:lpstr>
      <vt:lpstr>Slutsatser</vt:lpstr>
      <vt:lpstr>Rapportinformation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för trådlös övervakning av temperatur vid lagring av avfallsbränsle/ biobränsle och kompost</dc:title>
  <dc:creator>Sofie Weibull</dc:creator>
  <cp:lastModifiedBy>Jessica Christiansen</cp:lastModifiedBy>
  <cp:revision>9</cp:revision>
  <dcterms:created xsi:type="dcterms:W3CDTF">2020-04-02T11:35:43Z</dcterms:created>
  <dcterms:modified xsi:type="dcterms:W3CDTF">2020-04-29T12:00:28Z</dcterms:modified>
</cp:coreProperties>
</file>