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A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0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32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F3AC-8C3E-6D4B-A3E7-E079B4621608}" type="datetimeFigureOut">
              <a:rPr lang="sv-SE" smtClean="0"/>
              <a:t>2019-03-29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7DEBD-AC2C-5348-8611-B91E0BA19E2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9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DEBD-AC2C-5348-8611-B91E0BA19E2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8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96" y="4148486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Rapportnummer (fylls i av Avfall Sverige)</a:t>
            </a:r>
            <a:endParaRPr lang="sv-SE" dirty="0"/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Rapporttitel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882407"/>
            <a:ext cx="9144000" cy="583846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sv-SE" sz="2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 smtClean="0"/>
              <a:t>Datum (YYYY-MM-DD)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3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_green_s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green_lig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8685728" y="1177380"/>
            <a:ext cx="2990336" cy="447835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 noProof="0" dirty="0" smtClean="0"/>
              <a:t>Omslagsbild (läggs in av Avfall Sverige)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 smtClean="0"/>
              <a:t>Dra eventuell bild till platshållaren eller klicka på ikonen för att lägga till den</a:t>
            </a:r>
            <a:endParaRPr lang="sv-SE" noProof="0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Resultat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 smtClean="0"/>
              <a:t>Dra eventuell bild till platshållaren eller klicka på ikonen för att lägga till den</a:t>
            </a:r>
            <a:endParaRPr lang="sv-SE" noProof="0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Slutsatser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 marL="285750" indent="-285750"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Dra </a:t>
            </a:r>
            <a:r>
              <a:rPr lang="sv-SE" noProof="0" dirty="0" smtClean="0"/>
              <a:t>eventuell bild </a:t>
            </a:r>
            <a:r>
              <a:rPr lang="sv-SE" dirty="0" smtClean="0"/>
              <a:t>till platshållaren eller klicka på ikonen för att lägga till den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96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smtClean="0"/>
              <a:t>Läggs in av Avfall Sverige</a:t>
            </a:r>
            <a:endParaRPr lang="sv-SE" noProof="0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 grundsi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Fylls i av Avfall Sverige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Fylls i av Avfall Sverige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 hasCustomPrompt="1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Läggs in av Avfall Sverige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formatet för bakgrundsrubriken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5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4" r:id="rId11"/>
    <p:sldLayoutId id="2147483662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vfallsverige.se/" TargetMode="External"/><Relationship Id="rId3" Type="http://schemas.openxmlformats.org/officeDocument/2006/relationships/hyperlink" Target="mailto:klas.svensson@avfallsverige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2019:01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Uppdaterade bedömningsgrunder för förorenade massor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Januari 2019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970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ruta 2"/>
          <p:cNvSpPr txBox="1"/>
          <p:nvPr/>
        </p:nvSpPr>
        <p:spPr>
          <a:xfrm>
            <a:off x="927751" y="1177380"/>
            <a:ext cx="73612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/>
              <a:t>Mark </a:t>
            </a:r>
            <a:r>
              <a:rPr lang="sv-SE" sz="2000" dirty="0" err="1"/>
              <a:t>Elert</a:t>
            </a:r>
            <a:r>
              <a:rPr lang="sv-SE" sz="2000" dirty="0"/>
              <a:t>, </a:t>
            </a:r>
            <a:r>
              <a:rPr lang="sv-SE" sz="2000" dirty="0" err="1"/>
              <a:t>Kemakta</a:t>
            </a:r>
            <a:r>
              <a:rPr lang="sv-SE" sz="2000" dirty="0"/>
              <a:t> Konsult AB</a:t>
            </a:r>
          </a:p>
          <a:p>
            <a:r>
              <a:rPr lang="sv-SE" sz="2000" dirty="0" smtClean="0"/>
              <a:t>Celia Jones</a:t>
            </a:r>
            <a:r>
              <a:rPr lang="sv-SE" sz="2000" dirty="0"/>
              <a:t>, </a:t>
            </a:r>
            <a:r>
              <a:rPr lang="sv-SE" sz="2000" dirty="0" err="1"/>
              <a:t>Kemakta</a:t>
            </a:r>
            <a:r>
              <a:rPr lang="sv-SE" sz="2000" dirty="0"/>
              <a:t> Konsult AB</a:t>
            </a:r>
          </a:p>
          <a:p>
            <a:r>
              <a:rPr lang="sv-SE" sz="2000" dirty="0"/>
              <a:t>Sandra Broms, </a:t>
            </a:r>
            <a:r>
              <a:rPr lang="sv-SE" sz="2000" dirty="0" err="1"/>
              <a:t>Kemakta</a:t>
            </a:r>
            <a:r>
              <a:rPr lang="sv-SE" sz="2000" dirty="0"/>
              <a:t> Konsult AB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 smtClean="0"/>
              <a:t>Mark </a:t>
            </a:r>
            <a:r>
              <a:rPr lang="sv-SE" sz="2000" dirty="0" err="1" smtClean="0"/>
              <a:t>Elert</a:t>
            </a:r>
            <a:r>
              <a:rPr lang="sv-SE" sz="2000" dirty="0" smtClean="0"/>
              <a:t>, </a:t>
            </a:r>
            <a:r>
              <a:rPr lang="sv-SE" sz="2000" dirty="0" err="1" smtClean="0"/>
              <a:t>Kemakta</a:t>
            </a:r>
            <a:r>
              <a:rPr lang="sv-SE" sz="2000" dirty="0" smtClean="0"/>
              <a:t> Konsult AB</a:t>
            </a:r>
            <a:endParaRPr lang="sv-SE" sz="2000" dirty="0" smtClean="0"/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 smtClean="0"/>
              <a:t>Avfall Sveriges utvecklingssatsning</a:t>
            </a:r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560" y="1177380"/>
            <a:ext cx="3285504" cy="4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sz="2000" kern="0" dirty="0" smtClean="0"/>
              <a:t>Tredje uppdaterade versionen av Avfall Sveriges bedömningsgrunder för förorenade massor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000" kern="0" dirty="0" smtClean="0"/>
              <a:t>Nya regler har tillkommit i Sverige och EU som påverkar bedömningen av farligt avfall. </a:t>
            </a:r>
          </a:p>
          <a:p>
            <a:pPr marL="742950" lvl="1" indent="-285750">
              <a:buFont typeface="Arial" charset="0"/>
              <a:buChar char="•"/>
            </a:pPr>
            <a:r>
              <a:rPr lang="sv-SE" sz="2000" kern="0" dirty="0" smtClean="0"/>
              <a:t>Uppdatering av farliga egenskaper</a:t>
            </a:r>
          </a:p>
          <a:p>
            <a:pPr marL="742950" lvl="1" indent="-285750">
              <a:buFont typeface="Arial" charset="0"/>
              <a:buChar char="•"/>
            </a:pPr>
            <a:r>
              <a:rPr lang="sv-SE" sz="2000" kern="0" dirty="0" smtClean="0"/>
              <a:t>Uppdaterad metod för bedömning av farliga egenskaper och farliga ämnen</a:t>
            </a:r>
          </a:p>
          <a:p>
            <a:pPr marL="742950" lvl="1" indent="-285750">
              <a:buFont typeface="Arial" charset="0"/>
              <a:buChar char="•"/>
            </a:pPr>
            <a:r>
              <a:rPr lang="sv-SE" sz="2000" kern="0" dirty="0" smtClean="0"/>
              <a:t>Klassificering enligt kemikalielagstiftning</a:t>
            </a:r>
          </a:p>
          <a:p>
            <a:pPr marL="285750" indent="-285750">
              <a:buFont typeface="Arial" charset="0"/>
              <a:buChar char="•"/>
            </a:pPr>
            <a:r>
              <a:rPr lang="sv-SE" sz="2000" kern="0" dirty="0" smtClean="0"/>
              <a:t>Rapportens syfte är att ge stöd och vägledning för verksamhetsutövare och myndigheter när det gäller bedömningen av förorenade massor.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168" y="1910547"/>
            <a:ext cx="4380212" cy="24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515938" y="1397530"/>
            <a:ext cx="6301552" cy="425820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sv-SE" dirty="0" smtClean="0"/>
              <a:t>Presentation av beräkningsmetod för att avgöra om förorenade massor är farligt avfall eller ej.</a:t>
            </a:r>
          </a:p>
          <a:p>
            <a:pPr marL="285750" indent="-285750">
              <a:buFont typeface="Arial" charset="0"/>
              <a:buChar char="•"/>
            </a:pPr>
            <a:r>
              <a:rPr lang="sv-SE" dirty="0" smtClean="0"/>
              <a:t>Metodiken är speciellt anpassad till de förutsättningar som gäller för förorenade massor.</a:t>
            </a:r>
          </a:p>
          <a:p>
            <a:pPr marL="285750" indent="-285750">
              <a:buFont typeface="Arial" charset="0"/>
              <a:buChar char="•"/>
            </a:pPr>
            <a:r>
              <a:rPr lang="sv-SE" dirty="0" smtClean="0"/>
              <a:t>Rekommenderade k</a:t>
            </a:r>
            <a:r>
              <a:rPr lang="sv-SE" dirty="0" smtClean="0"/>
              <a:t>oncentrationsgränser för ett 60-tal ämnen/ämnesgrupper som förekommer i förorenade massor.</a:t>
            </a:r>
          </a:p>
          <a:p>
            <a:pPr marL="285750" indent="-285750">
              <a:buFont typeface="Arial" charset="0"/>
              <a:buChar char="•"/>
            </a:pPr>
            <a:r>
              <a:rPr lang="sv-SE" dirty="0" smtClean="0"/>
              <a:t>Bedömning av massornas farliga egenskaper enligt HP1-HP15</a:t>
            </a:r>
            <a:endParaRPr lang="sv-SE" dirty="0" smtClean="0"/>
          </a:p>
          <a:p>
            <a:pPr marL="285750" indent="-285750">
              <a:buFont typeface="Arial" charset="0"/>
              <a:buChar char="•"/>
            </a:pPr>
            <a:r>
              <a:rPr lang="sv-SE" dirty="0" smtClean="0"/>
              <a:t>Ämneslistan har utökats med nya ämnen.</a:t>
            </a:r>
          </a:p>
          <a:p>
            <a:pPr marL="285750" indent="-285750">
              <a:buFont typeface="Arial" charset="0"/>
              <a:buChar char="•"/>
            </a:pPr>
            <a:r>
              <a:rPr lang="sv-SE" dirty="0" smtClean="0"/>
              <a:t>Exempel ges på hur summering av farliga egenskaper kan göras.</a:t>
            </a:r>
          </a:p>
          <a:p>
            <a:pPr marL="285750" indent="-285750">
              <a:buFont typeface="Arial" charset="0"/>
              <a:buChar char="•"/>
            </a:pPr>
            <a:r>
              <a:rPr lang="sv-SE" dirty="0" smtClean="0"/>
              <a:t>Nytt avsnitt om analysmetoder för metaller respektive organiska ämnen.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716" y="1307939"/>
            <a:ext cx="4599412" cy="38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Rapportinformation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kern="0" dirty="0"/>
              <a:t>Johan Fagerqvist, rådgivare för deponerings- och avfallsanläggningar</a:t>
            </a:r>
          </a:p>
          <a:p>
            <a:r>
              <a:rPr lang="sv-SE" kern="0" dirty="0"/>
              <a:t>Tel.040-35 66 24, e-post: </a:t>
            </a:r>
            <a:r>
              <a:rPr lang="sv-SE" kern="0" dirty="0">
                <a:hlinkClick r:id="rId3"/>
              </a:rPr>
              <a:t>johan.fagerqvist@avfallsverige.se</a:t>
            </a:r>
            <a:endParaRPr lang="sv-SE" kern="0" dirty="0"/>
          </a:p>
          <a:p>
            <a:endParaRPr lang="sv-SE" dirty="0" smtClean="0"/>
          </a:p>
          <a:p>
            <a:r>
              <a:rPr lang="sv-SE" dirty="0" smtClean="0"/>
              <a:t>Denna rapport ersätter </a:t>
            </a:r>
          </a:p>
          <a:p>
            <a:r>
              <a:rPr lang="sv-SE" dirty="0" smtClean="0"/>
              <a:t>2007:01 Uppdaterade bedömningsgrunder för förorenade massor</a:t>
            </a:r>
            <a:endParaRPr lang="sv-SE" dirty="0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91777371"/>
      </p:ext>
    </p:extLst>
  </p:cSld>
  <p:clrMapOvr>
    <a:masterClrMapping/>
  </p:clrMapOvr>
</p:sld>
</file>

<file path=ppt/theme/theme1.xml><?xml version="1.0" encoding="utf-8"?>
<a:theme xmlns:a="http://schemas.openxmlformats.org/drawingml/2006/main" name="Rapport-ppt_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" id="{1C63E865-F61C-484E-8E98-B73CB32795AC}" vid="{5534D309-B542-D242-A697-A898A1443A6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Rapport-ppt_mall.potx</Template>
  <TotalTime>219</TotalTime>
  <Words>228</Words>
  <Application>Microsoft Macintosh PowerPoint</Application>
  <PresentationFormat>Bredbild</PresentationFormat>
  <Paragraphs>37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Calibri</vt:lpstr>
      <vt:lpstr>Georgia</vt:lpstr>
      <vt:lpstr>Arial</vt:lpstr>
      <vt:lpstr>Rapport-ppt_mall</vt:lpstr>
      <vt:lpstr>Uppdaterade bedömningsgrunder för förorenade massor</vt:lpstr>
      <vt:lpstr>PowerPoint-presentation</vt:lpstr>
      <vt:lpstr>PowerPoint-presentation</vt:lpstr>
      <vt:lpstr>Innehåll</vt:lpstr>
      <vt:lpstr>Rapportinformation</vt:lpstr>
    </vt:vector>
  </TitlesOfParts>
  <Company>Avfall Sverige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Nilzén</dc:creator>
  <cp:lastModifiedBy>Jessica Christiansen</cp:lastModifiedBy>
  <cp:revision>22</cp:revision>
  <dcterms:created xsi:type="dcterms:W3CDTF">2019-01-08T09:30:34Z</dcterms:created>
  <dcterms:modified xsi:type="dcterms:W3CDTF">2019-03-29T10:04:14Z</dcterms:modified>
</cp:coreProperties>
</file>