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3"/>
  </p:notesMasterIdLst>
  <p:sldIdLst>
    <p:sldId id="288" r:id="rId5"/>
    <p:sldId id="272" r:id="rId6"/>
    <p:sldId id="284" r:id="rId7"/>
    <p:sldId id="273" r:id="rId8"/>
    <p:sldId id="277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B69"/>
    <a:srgbClr val="487574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16E22-C487-2743-840A-4EC8552AB94F}" v="5" dt="2024-05-21T09:22:55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6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83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Nilsson" userId="577f3a57-c38a-4f49-a83a-67b1778794a7" providerId="ADAL" clId="{E9416E22-C487-2743-840A-4EC8552AB94F}"/>
    <pc:docChg chg="undo custSel addSld delSld modSld">
      <pc:chgData name="Camilla Nilsson" userId="577f3a57-c38a-4f49-a83a-67b1778794a7" providerId="ADAL" clId="{E9416E22-C487-2743-840A-4EC8552AB94F}" dt="2024-05-21T09:23:36.993" v="262" actId="18131"/>
      <pc:docMkLst>
        <pc:docMk/>
      </pc:docMkLst>
      <pc:sldChg chg="addSp delSp modSp mod">
        <pc:chgData name="Camilla Nilsson" userId="577f3a57-c38a-4f49-a83a-67b1778794a7" providerId="ADAL" clId="{E9416E22-C487-2743-840A-4EC8552AB94F}" dt="2024-05-21T09:19:44.769" v="241" actId="20577"/>
        <pc:sldMkLst>
          <pc:docMk/>
          <pc:sldMk cId="2103702085" sldId="273"/>
        </pc:sldMkLst>
        <pc:spChg chg="del">
          <ac:chgData name="Camilla Nilsson" userId="577f3a57-c38a-4f49-a83a-67b1778794a7" providerId="ADAL" clId="{E9416E22-C487-2743-840A-4EC8552AB94F}" dt="2024-05-21T09:14:31.920" v="231" actId="931"/>
          <ac:spMkLst>
            <pc:docMk/>
            <pc:sldMk cId="2103702085" sldId="273"/>
            <ac:spMk id="23" creationId="{79F8A3DF-80B5-DC45-25DF-1268CD2EC0DE}"/>
          </ac:spMkLst>
        </pc:spChg>
        <pc:spChg chg="mod">
          <ac:chgData name="Camilla Nilsson" userId="577f3a57-c38a-4f49-a83a-67b1778794a7" providerId="ADAL" clId="{E9416E22-C487-2743-840A-4EC8552AB94F}" dt="2024-05-21T09:19:44.769" v="241" actId="20577"/>
          <ac:spMkLst>
            <pc:docMk/>
            <pc:sldMk cId="2103702085" sldId="273"/>
            <ac:spMk id="24" creationId="{F0A894B0-603F-13C6-D4F4-A9FCA815262B}"/>
          </ac:spMkLst>
        </pc:spChg>
        <pc:picChg chg="add mod">
          <ac:chgData name="Camilla Nilsson" userId="577f3a57-c38a-4f49-a83a-67b1778794a7" providerId="ADAL" clId="{E9416E22-C487-2743-840A-4EC8552AB94F}" dt="2024-05-21T09:14:32.457" v="233" actId="962"/>
          <ac:picMkLst>
            <pc:docMk/>
            <pc:sldMk cId="2103702085" sldId="273"/>
            <ac:picMk id="3" creationId="{F855BB6A-2D2E-7236-2560-147B6D2EBA93}"/>
          </ac:picMkLst>
        </pc:picChg>
      </pc:sldChg>
      <pc:sldChg chg="del">
        <pc:chgData name="Camilla Nilsson" userId="577f3a57-c38a-4f49-a83a-67b1778794a7" providerId="ADAL" clId="{E9416E22-C487-2743-840A-4EC8552AB94F}" dt="2024-05-21T09:20:10.466" v="243" actId="2696"/>
        <pc:sldMkLst>
          <pc:docMk/>
          <pc:sldMk cId="2552787372" sldId="274"/>
        </pc:sldMkLst>
      </pc:sldChg>
      <pc:sldChg chg="addSp delSp modSp mod">
        <pc:chgData name="Camilla Nilsson" userId="577f3a57-c38a-4f49-a83a-67b1778794a7" providerId="ADAL" clId="{E9416E22-C487-2743-840A-4EC8552AB94F}" dt="2024-05-21T09:19:36.609" v="240" actId="962"/>
        <pc:sldMkLst>
          <pc:docMk/>
          <pc:sldMk cId="220500263" sldId="277"/>
        </pc:sldMkLst>
        <pc:spChg chg="add del mod">
          <ac:chgData name="Camilla Nilsson" userId="577f3a57-c38a-4f49-a83a-67b1778794a7" providerId="ADAL" clId="{E9416E22-C487-2743-840A-4EC8552AB94F}" dt="2024-05-21T09:19:36.040" v="238" actId="931"/>
          <ac:spMkLst>
            <pc:docMk/>
            <pc:sldMk cId="220500263" sldId="277"/>
            <ac:spMk id="7" creationId="{05FE624F-2445-5E35-CBF9-AE12A2E5AEFF}"/>
          </ac:spMkLst>
        </pc:spChg>
        <pc:spChg chg="del">
          <ac:chgData name="Camilla Nilsson" userId="577f3a57-c38a-4f49-a83a-67b1778794a7" providerId="ADAL" clId="{E9416E22-C487-2743-840A-4EC8552AB94F}" dt="2024-05-21T09:14:40.869" v="234" actId="931"/>
          <ac:spMkLst>
            <pc:docMk/>
            <pc:sldMk cId="220500263" sldId="277"/>
            <ac:spMk id="13" creationId="{D1DDD83F-1288-025E-174D-BC57B496A982}"/>
          </ac:spMkLst>
        </pc:spChg>
        <pc:spChg chg="mod">
          <ac:chgData name="Camilla Nilsson" userId="577f3a57-c38a-4f49-a83a-67b1778794a7" providerId="ADAL" clId="{E9416E22-C487-2743-840A-4EC8552AB94F}" dt="2024-05-21T09:13:43.697" v="225" actId="20577"/>
          <ac:spMkLst>
            <pc:docMk/>
            <pc:sldMk cId="220500263" sldId="277"/>
            <ac:spMk id="14" creationId="{5630B07C-94CE-2445-F353-EABA3C1ED74F}"/>
          </ac:spMkLst>
        </pc:spChg>
        <pc:picChg chg="add del mod">
          <ac:chgData name="Camilla Nilsson" userId="577f3a57-c38a-4f49-a83a-67b1778794a7" providerId="ADAL" clId="{E9416E22-C487-2743-840A-4EC8552AB94F}" dt="2024-05-21T09:14:45.479" v="237" actId="478"/>
          <ac:picMkLst>
            <pc:docMk/>
            <pc:sldMk cId="220500263" sldId="277"/>
            <ac:picMk id="5" creationId="{77A8B225-2D97-C57F-C0E3-27710D0FFAC0}"/>
          </ac:picMkLst>
        </pc:picChg>
        <pc:picChg chg="add mod">
          <ac:chgData name="Camilla Nilsson" userId="577f3a57-c38a-4f49-a83a-67b1778794a7" providerId="ADAL" clId="{E9416E22-C487-2743-840A-4EC8552AB94F}" dt="2024-05-21T09:19:36.609" v="240" actId="962"/>
          <ac:picMkLst>
            <pc:docMk/>
            <pc:sldMk cId="220500263" sldId="277"/>
            <ac:picMk id="9" creationId="{15B1794C-23E4-0D04-0166-1083376E228E}"/>
          </ac:picMkLst>
        </pc:picChg>
      </pc:sldChg>
      <pc:sldChg chg="del">
        <pc:chgData name="Camilla Nilsson" userId="577f3a57-c38a-4f49-a83a-67b1778794a7" providerId="ADAL" clId="{E9416E22-C487-2743-840A-4EC8552AB94F}" dt="2024-05-21T09:20:09.596" v="242" actId="2696"/>
        <pc:sldMkLst>
          <pc:docMk/>
          <pc:sldMk cId="3450945066" sldId="283"/>
        </pc:sldMkLst>
      </pc:sldChg>
      <pc:sldChg chg="modSp mod">
        <pc:chgData name="Camilla Nilsson" userId="577f3a57-c38a-4f49-a83a-67b1778794a7" providerId="ADAL" clId="{E9416E22-C487-2743-840A-4EC8552AB94F}" dt="2024-05-21T09:11:08.265" v="161" actId="20577"/>
        <pc:sldMkLst>
          <pc:docMk/>
          <pc:sldMk cId="2342836648" sldId="284"/>
        </pc:sldMkLst>
        <pc:spChg chg="mod">
          <ac:chgData name="Camilla Nilsson" userId="577f3a57-c38a-4f49-a83a-67b1778794a7" providerId="ADAL" clId="{E9416E22-C487-2743-840A-4EC8552AB94F}" dt="2024-05-21T09:11:08.265" v="161" actId="20577"/>
          <ac:spMkLst>
            <pc:docMk/>
            <pc:sldMk cId="2342836648" sldId="284"/>
            <ac:spMk id="9" creationId="{2A1EE8FB-ADFF-4828-95B6-1C4F3325A0A1}"/>
          </ac:spMkLst>
        </pc:spChg>
      </pc:sldChg>
      <pc:sldChg chg="addSp delSp modSp mod">
        <pc:chgData name="Camilla Nilsson" userId="577f3a57-c38a-4f49-a83a-67b1778794a7" providerId="ADAL" clId="{E9416E22-C487-2743-840A-4EC8552AB94F}" dt="2024-05-21T09:23:36.993" v="262" actId="18131"/>
        <pc:sldMkLst>
          <pc:docMk/>
          <pc:sldMk cId="1176078150" sldId="285"/>
        </pc:sldMkLst>
        <pc:spChg chg="mod">
          <ac:chgData name="Camilla Nilsson" userId="577f3a57-c38a-4f49-a83a-67b1778794a7" providerId="ADAL" clId="{E9416E22-C487-2743-840A-4EC8552AB94F}" dt="2024-05-21T09:23:08.711" v="253" actId="1076"/>
          <ac:spMkLst>
            <pc:docMk/>
            <pc:sldMk cId="1176078150" sldId="285"/>
            <ac:spMk id="4" creationId="{A85FC859-FC07-ECF5-BC18-D6E029E96D4E}"/>
          </ac:spMkLst>
        </pc:spChg>
        <pc:spChg chg="add del mod">
          <ac:chgData name="Camilla Nilsson" userId="577f3a57-c38a-4f49-a83a-67b1778794a7" providerId="ADAL" clId="{E9416E22-C487-2743-840A-4EC8552AB94F}" dt="2024-05-21T09:22:55.511" v="248" actId="931"/>
          <ac:spMkLst>
            <pc:docMk/>
            <pc:sldMk cId="1176078150" sldId="285"/>
            <ac:spMk id="8" creationId="{9A9B5A39-8A69-7DF7-395C-5D90428F73AD}"/>
          </ac:spMkLst>
        </pc:spChg>
        <pc:spChg chg="del">
          <ac:chgData name="Camilla Nilsson" userId="577f3a57-c38a-4f49-a83a-67b1778794a7" providerId="ADAL" clId="{E9416E22-C487-2743-840A-4EC8552AB94F}" dt="2024-05-21T09:21:15.732" v="244" actId="931"/>
          <ac:spMkLst>
            <pc:docMk/>
            <pc:sldMk cId="1176078150" sldId="285"/>
            <ac:spMk id="15" creationId="{29AEB6E9-8E83-D1D1-EAC5-72384EE1A693}"/>
          </ac:spMkLst>
        </pc:spChg>
        <pc:spChg chg="mod">
          <ac:chgData name="Camilla Nilsson" userId="577f3a57-c38a-4f49-a83a-67b1778794a7" providerId="ADAL" clId="{E9416E22-C487-2743-840A-4EC8552AB94F}" dt="2024-05-21T09:13:17.184" v="216" actId="20577"/>
          <ac:spMkLst>
            <pc:docMk/>
            <pc:sldMk cId="1176078150" sldId="285"/>
            <ac:spMk id="16" creationId="{9233F123-9175-35FD-349A-B73D8CF87F62}"/>
          </ac:spMkLst>
        </pc:spChg>
        <pc:picChg chg="add del mod">
          <ac:chgData name="Camilla Nilsson" userId="577f3a57-c38a-4f49-a83a-67b1778794a7" providerId="ADAL" clId="{E9416E22-C487-2743-840A-4EC8552AB94F}" dt="2024-05-21T09:21:27.940" v="247" actId="478"/>
          <ac:picMkLst>
            <pc:docMk/>
            <pc:sldMk cId="1176078150" sldId="285"/>
            <ac:picMk id="3" creationId="{A767D404-621D-BBD1-F950-1BA1D67E74A2}"/>
          </ac:picMkLst>
        </pc:picChg>
        <pc:picChg chg="add mod modCrop">
          <ac:chgData name="Camilla Nilsson" userId="577f3a57-c38a-4f49-a83a-67b1778794a7" providerId="ADAL" clId="{E9416E22-C487-2743-840A-4EC8552AB94F}" dt="2024-05-21T09:23:36.993" v="262" actId="18131"/>
          <ac:picMkLst>
            <pc:docMk/>
            <pc:sldMk cId="1176078150" sldId="285"/>
            <ac:picMk id="11" creationId="{8CBA0D34-09FE-D2E7-AB1F-5791C2AA2D0A}"/>
          </ac:picMkLst>
        </pc:picChg>
      </pc:sldChg>
      <pc:sldChg chg="modSp mod">
        <pc:chgData name="Camilla Nilsson" userId="577f3a57-c38a-4f49-a83a-67b1778794a7" providerId="ADAL" clId="{E9416E22-C487-2743-840A-4EC8552AB94F}" dt="2024-05-21T09:06:01.686" v="79" actId="20577"/>
        <pc:sldMkLst>
          <pc:docMk/>
          <pc:sldMk cId="3518345915" sldId="288"/>
        </pc:sldMkLst>
        <pc:spChg chg="mod">
          <ac:chgData name="Camilla Nilsson" userId="577f3a57-c38a-4f49-a83a-67b1778794a7" providerId="ADAL" clId="{E9416E22-C487-2743-840A-4EC8552AB94F}" dt="2024-05-21T09:06:01.686" v="79" actId="20577"/>
          <ac:spMkLst>
            <pc:docMk/>
            <pc:sldMk cId="3518345915" sldId="288"/>
            <ac:spMk id="2" creationId="{3DAF8DBB-0CCE-6F9C-C08C-4B74609EF199}"/>
          </ac:spMkLst>
        </pc:spChg>
      </pc:sldChg>
      <pc:sldChg chg="new del">
        <pc:chgData name="Camilla Nilsson" userId="577f3a57-c38a-4f49-a83a-67b1778794a7" providerId="ADAL" clId="{E9416E22-C487-2743-840A-4EC8552AB94F}" dt="2024-05-21T09:11:39.998" v="163" actId="680"/>
        <pc:sldMkLst>
          <pc:docMk/>
          <pc:sldMk cId="1018607929" sldId="290"/>
        </pc:sldMkLst>
      </pc:sldChg>
      <pc:sldMasterChg chg="delSldLayout">
        <pc:chgData name="Camilla Nilsson" userId="577f3a57-c38a-4f49-a83a-67b1778794a7" providerId="ADAL" clId="{E9416E22-C487-2743-840A-4EC8552AB94F}" dt="2024-05-21T09:20:09.596" v="242" actId="2696"/>
        <pc:sldMasterMkLst>
          <pc:docMk/>
          <pc:sldMasterMk cId="24334602" sldId="2147483682"/>
        </pc:sldMasterMkLst>
        <pc:sldLayoutChg chg="del">
          <pc:chgData name="Camilla Nilsson" userId="577f3a57-c38a-4f49-a83a-67b1778794a7" providerId="ADAL" clId="{E9416E22-C487-2743-840A-4EC8552AB94F}" dt="2024-05-21T09:20:09.596" v="242" actId="2696"/>
          <pc:sldLayoutMkLst>
            <pc:docMk/>
            <pc:sldMasterMk cId="24334602" sldId="2147483682"/>
            <pc:sldLayoutMk cId="2196736565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000">
                <a:solidFill>
                  <a:srgbClr val="0F6B69"/>
                </a:solidFill>
              </a:defRPr>
            </a:lvl2pPr>
            <a:lvl3pPr>
              <a:defRPr sz="1600">
                <a:solidFill>
                  <a:srgbClr val="0F6B69"/>
                </a:solidFill>
              </a:defRPr>
            </a:lvl3pPr>
            <a:lvl4pPr>
              <a:defRPr sz="1400">
                <a:solidFill>
                  <a:srgbClr val="0F6B69"/>
                </a:solidFill>
              </a:defRPr>
            </a:lvl4pPr>
            <a:lvl5pPr>
              <a:defRPr sz="1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000">
                <a:solidFill>
                  <a:srgbClr val="0F6B69"/>
                </a:solidFill>
              </a:defRPr>
            </a:lvl2pPr>
            <a:lvl3pPr>
              <a:defRPr sz="1600">
                <a:solidFill>
                  <a:srgbClr val="0F6B69"/>
                </a:solidFill>
              </a:defRPr>
            </a:lvl3pPr>
            <a:lvl4pPr>
              <a:defRPr sz="1400">
                <a:solidFill>
                  <a:srgbClr val="0F6B69"/>
                </a:solidFill>
              </a:defRPr>
            </a:lvl4pPr>
            <a:lvl5pPr>
              <a:defRPr sz="1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12 juni 2024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camilla.nilsson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96478" y="-871773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r>
              <a:rPr lang="sv-SE" dirty="0">
                <a:solidFill>
                  <a:srgbClr val="0F6B69"/>
                </a:solidFill>
              </a:rPr>
              <a:t>Tryckimpregnerat virke – Avfallsklassificering och hantering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lnSpcReduction="10000"/>
          </a:bodyPr>
          <a:lstStyle/>
          <a:p>
            <a:r>
              <a:rPr lang="sv-SE" sz="2000" dirty="0">
                <a:solidFill>
                  <a:srgbClr val="0F6B69"/>
                </a:solidFill>
              </a:rPr>
              <a:t>Juni 2024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200" dirty="0">
                <a:solidFill>
                  <a:srgbClr val="0F6B69"/>
                </a:solidFill>
              </a:rPr>
              <a:t>Rapportnummer 2024:13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2498704" y="552453"/>
            <a:ext cx="7194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364130" y="-2287516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5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arbetsgrupp Återvinningscentraler och verksamhetsgrupp Insamling farligt avfall</a:t>
            </a:r>
          </a:p>
          <a:p>
            <a:endParaRPr lang="sv-SE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Nicklas Gustavsson, Julia </a:t>
            </a:r>
            <a:r>
              <a:rPr lang="sv-SE" sz="2000" dirty="0" err="1">
                <a:solidFill>
                  <a:srgbClr val="0F6B69"/>
                </a:solidFill>
              </a:rPr>
              <a:t>Grönholdt</a:t>
            </a:r>
            <a:r>
              <a:rPr lang="sv-SE" sz="2000" dirty="0">
                <a:solidFill>
                  <a:srgbClr val="0F6B69"/>
                </a:solidFill>
              </a:rPr>
              <a:t> Palm, Anna Allberg, Lisa Bredahl </a:t>
            </a:r>
            <a:r>
              <a:rPr lang="sv-SE" sz="2000" dirty="0" err="1">
                <a:solidFill>
                  <a:srgbClr val="0F6B69"/>
                </a:solidFill>
              </a:rPr>
              <a:t>Nerdal</a:t>
            </a:r>
            <a:r>
              <a:rPr lang="sv-SE" sz="2000" dirty="0">
                <a:solidFill>
                  <a:srgbClr val="0F6B69"/>
                </a:solidFill>
              </a:rPr>
              <a:t>, Siri </a:t>
            </a:r>
            <a:r>
              <a:rPr lang="sv-SE" sz="2000" dirty="0" err="1">
                <a:solidFill>
                  <a:srgbClr val="0F6B69"/>
                </a:solidFill>
              </a:rPr>
              <a:t>Ranung</a:t>
            </a:r>
            <a:r>
              <a:rPr lang="sv-SE" sz="2000" dirty="0">
                <a:solidFill>
                  <a:srgbClr val="0F6B69"/>
                </a:solidFill>
              </a:rPr>
              <a:t>, Bengt-Arne Bodén, alla på Ramboll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Nicklas Gustavsson, Ramboll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utvecklingssatsning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F9B835D-C3EC-5672-DAF7-92FD0E082D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0A969D43-E36F-C3C3-02EC-DC6508F1E0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6"/>
            <a:ext cx="6155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pic>
        <p:nvPicPr>
          <p:cNvPr id="3" name="Platshållare för bild 2" descr="En bild som visar utomhus, Plank, av trä, trä&#10;&#10;Automatiskt genererad beskrivning">
            <a:extLst>
              <a:ext uri="{FF2B5EF4-FFF2-40B4-BE49-F238E27FC236}">
                <a16:creationId xmlns:a16="http://schemas.microsoft.com/office/drawing/2014/main" id="{F855BB6A-2D2E-7236-2560-147B6D2EBA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1567" r="31567"/>
          <a:stretch>
            <a:fillRect/>
          </a:stretch>
        </p:blipFill>
        <p:spPr/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550970"/>
          </a:xfrm>
        </p:spPr>
        <p:txBody>
          <a:bodyPr>
            <a:normAutofit/>
          </a:bodyPr>
          <a:lstStyle/>
          <a:p>
            <a:r>
              <a:rPr lang="sv-SE" sz="2000" dirty="0"/>
              <a:t>En stor mängd tryckimpregnerat virke samlas in vid kommunernas ÅVC:er varje år. Generellt antas i dagsläget att allt tryckimpregnerat virke är farligt avfall, samtidigt som studier pekar på att moderna impregneringsmedel är mindre farliga och att behandlat virke inte utgör farligt avfall.</a:t>
            </a:r>
          </a:p>
          <a:p>
            <a:r>
              <a:rPr lang="sv-SE" sz="2000" dirty="0"/>
              <a:t>Ramboll fick i uppdrag att undersöka om så är fallet, hur urlakning påverkar klassificeringen som farligt (FA) eller icke-farligt avfall (IFA) samt att ta fram rekommendationer för kommunernas identifiering och hantering av tryckimpregnerat virke.</a:t>
            </a:r>
          </a:p>
          <a:p>
            <a:r>
              <a:rPr lang="sv-SE" sz="2000" dirty="0"/>
              <a:t>Inom ramen för projektet genomfördes insamling och analys av avfallsvirke och XRF instrument testades för identifiering av virke behandlat med koppar, krom och arsenik (CCA).</a:t>
            </a: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028B9B5-DAF5-9913-B9BE-D83143CD6E94}"/>
              </a:ext>
            </a:extLst>
          </p:cNvPr>
          <p:cNvSpPr txBox="1"/>
          <p:nvPr/>
        </p:nvSpPr>
        <p:spPr>
          <a:xfrm>
            <a:off x="516654" y="869036"/>
            <a:ext cx="495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Resultatet visar att det allra mesta tryckimpregnerat virke som säljs på marknaden inte behöver klassas som FA. </a:t>
            </a:r>
          </a:p>
          <a:p>
            <a:r>
              <a:rPr lang="sv-SE" dirty="0"/>
              <a:t>Undantag finns och gäller främst NTR A klassat virke och virke med högre andel splintved än medel, t.ex. stängselstolpar. </a:t>
            </a:r>
          </a:p>
          <a:p>
            <a:r>
              <a:rPr lang="sv-SE" dirty="0"/>
              <a:t>Analyser av provtaget virke visade att CCA behandlat virke fortfarande förekommer i avfallet och att dessa andel i proverna som togs utgjorde ca 11 %. </a:t>
            </a:r>
          </a:p>
          <a:p>
            <a:r>
              <a:rPr lang="sv-SE" dirty="0"/>
              <a:t>XRF instrument var en effektiv metod för att identifiera CCA behandlat virke men fungerade inte för klorfenoler.</a:t>
            </a:r>
          </a:p>
        </p:txBody>
      </p:sp>
      <p:pic>
        <p:nvPicPr>
          <p:cNvPr id="9" name="Platshållare för bild 8" descr="En bild som visar text, Teckensnitt, skärmbild, röd&#10;&#10;Automatiskt genererad beskrivning">
            <a:extLst>
              <a:ext uri="{FF2B5EF4-FFF2-40B4-BE49-F238E27FC236}">
                <a16:creationId xmlns:a16="http://schemas.microsoft.com/office/drawing/2014/main" id="{15B1794C-23E4-0D04-0166-1083376E22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5" r="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6"/>
            <a:ext cx="656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INSIKTER &amp; SLUTSATSER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De farliga ämnena i äldre virke har generellt sett inte urlakat i så stor utsträckning att virket klassas som IFA.</a:t>
            </a:r>
          </a:p>
          <a:p>
            <a:r>
              <a:rPr lang="sv-SE" dirty="0"/>
              <a:t>Virke med okänd ålder, behandling samt virke behandlat med klorfenoler, kreosot samt CCA medel ska alltid anses vara FA.</a:t>
            </a:r>
          </a:p>
          <a:p>
            <a:r>
              <a:rPr lang="sv-SE" dirty="0"/>
              <a:t>Tryckimpregnerat virke behandlat med moderna kopparbaserade medel behöver trots, om det inte är FA, tas omhand och förbrännas i anläggning med tillräckligt bra rökgasrening för att undvika utsläpp till miljön.</a:t>
            </a:r>
          </a:p>
          <a:p>
            <a:r>
              <a:rPr lang="sv-SE" dirty="0"/>
              <a:t>Förbränningsanläggningen bör omfattas av FFA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pic>
        <p:nvPicPr>
          <p:cNvPr id="11" name="Platshållare för bild 10" descr="En bild som visar trä, virke, utomhus, mark&#10;&#10;Automatiskt genererad beskrivning">
            <a:extLst>
              <a:ext uri="{FF2B5EF4-FFF2-40B4-BE49-F238E27FC236}">
                <a16:creationId xmlns:a16="http://schemas.microsoft.com/office/drawing/2014/main" id="{8CBA0D34-09FE-D2E7-AB1F-5791C2AA2D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914" r="12914"/>
          <a:stretch>
            <a:fillRect/>
          </a:stretch>
        </p:blipFill>
        <p:spPr>
          <a:xfrm rot="5400000">
            <a:off x="6991350" y="1416050"/>
            <a:ext cx="5308600" cy="4025900"/>
          </a:xfrm>
        </p:spPr>
      </p:pic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5" y="4392090"/>
            <a:ext cx="3860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Camilla Nilsson</a:t>
            </a:r>
          </a:p>
          <a:p>
            <a:r>
              <a:rPr lang="sv-SE" sz="2000" dirty="0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camilla.nilsson@avfallsverige.se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2908690" y="1255136"/>
            <a:ext cx="6372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, pixel&#10;&#10;Automatiskt genererad beskrivning">
            <a:extLst>
              <a:ext uri="{FF2B5EF4-FFF2-40B4-BE49-F238E27FC236}">
                <a16:creationId xmlns:a16="http://schemas.microsoft.com/office/drawing/2014/main" id="{8260C7B4-9A9E-C452-008E-E7FB881BEF5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74F0A39259EE4080EFAF63AD509D66" ma:contentTypeVersion="16" ma:contentTypeDescription="Skapa ett nytt dokument." ma:contentTypeScope="" ma:versionID="0ad8517290fa28e16db542b74ba499dd">
  <xsd:schema xmlns:xsd="http://www.w3.org/2001/XMLSchema" xmlns:xs="http://www.w3.org/2001/XMLSchema" xmlns:p="http://schemas.microsoft.com/office/2006/metadata/properties" xmlns:ns2="a98ba2db-5b99-4acc-b3cd-7930f6769ac6" xmlns:ns3="fbe7ad95-0d9e-46ae-9350-333e0f496a9e" xmlns:ns4="1611cc7e-243d-4120-a4b3-dc62a26f08e1" targetNamespace="http://schemas.microsoft.com/office/2006/metadata/properties" ma:root="true" ma:fieldsID="5c76eb74648a875d357670ece24a7951" ns2:_="" ns3:_="" ns4:_="">
    <xsd:import namespace="a98ba2db-5b99-4acc-b3cd-7930f6769ac6"/>
    <xsd:import namespace="fbe7ad95-0d9e-46ae-9350-333e0f496a9e"/>
    <xsd:import namespace="1611cc7e-243d-4120-a4b3-dc62a26f0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ba2db-5b99-4acc-b3cd-7930f6769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7ad95-0d9e-46ae-9350-333e0f496a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cc7e-243d-4120-a4b3-dc62a26f08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7a62ae6-8cf5-4525-adfe-6f2b8bf284e6}" ma:internalName="TaxCatchAll" ma:showField="CatchAllData" ma:web="fbe7ad95-0d9e-46ae-9350-333e0f496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8ba2db-5b99-4acc-b3cd-7930f6769ac6">
      <Terms xmlns="http://schemas.microsoft.com/office/infopath/2007/PartnerControls"/>
    </lcf76f155ced4ddcb4097134ff3c332f>
    <TaxCatchAll xmlns="1611cc7e-243d-4120-a4b3-dc62a26f08e1" xsi:nil="true"/>
  </documentManagement>
</p:properties>
</file>

<file path=customXml/itemProps1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FE931F-FE70-4802-BEA9-D72777AE5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ba2db-5b99-4acc-b3cd-7930f6769ac6"/>
    <ds:schemaRef ds:uri="fbe7ad95-0d9e-46ae-9350-333e0f496a9e"/>
    <ds:schemaRef ds:uri="1611cc7e-243d-4120-a4b3-dc62a26f0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D1E9EA-1243-41CF-882B-43D84F9E6C8F}">
  <ds:schemaRefs>
    <ds:schemaRef ds:uri="http://purl.org/dc/elements/1.1/"/>
    <ds:schemaRef ds:uri="fbe7ad95-0d9e-46ae-9350-333e0f496a9e"/>
    <ds:schemaRef ds:uri="http://schemas.microsoft.com/office/2006/documentManagement/types"/>
    <ds:schemaRef ds:uri="a98ba2db-5b99-4acc-b3cd-7930f6769ac6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1611cc7e-243d-4120-a4b3-dc62a26f08e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515</TotalTime>
  <Words>461</Words>
  <Application>Microsoft Macintosh PowerPoint</Application>
  <PresentationFormat>Bredbild</PresentationFormat>
  <Paragraphs>40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Wingdings</vt:lpstr>
      <vt:lpstr>AvfallSverige-tema_2024</vt:lpstr>
      <vt:lpstr>Tryckimpregnerat virke – Avfallsklassificering och hantering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3</cp:revision>
  <dcterms:created xsi:type="dcterms:W3CDTF">2024-01-22T07:33:06Z</dcterms:created>
  <dcterms:modified xsi:type="dcterms:W3CDTF">2024-06-12T06:42:49Z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0x0101005874F0A39259EE4080EFAF63AD509D66</vt:lpwstr>
  </property>
  <property fmtid="{D5CDD505-2E9C-101B-9397-08002B2CF9AE}" pid="3" name="MediaServiceImageTags">
    <vt:lpwstr/>
  </property>
</Properties>
</file>